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3EB81-890F-4044-8B6E-43B29FD720EC}" type="datetimeFigureOut">
              <a:rPr lang="es-MX" smtClean="0"/>
              <a:t>06/09/2019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A5360-0247-437B-AA82-E1D0A14CC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040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5360-0247-437B-AA82-E1D0A14CC1D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4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251520" y="20148"/>
            <a:ext cx="8892480" cy="4454940"/>
            <a:chOff x="251520" y="20148"/>
            <a:chExt cx="8892480" cy="4454940"/>
          </a:xfrm>
        </p:grpSpPr>
        <p:pic>
          <p:nvPicPr>
            <p:cNvPr id="1026" name="Picture 2" descr="C:\Users\MVALDEZ\Desktop\IMPARATUS TATTOO AND BODY PIERCING\IMPARATUS\FOTOS\JOYERÍA\FALSOS EXPANSORES\DSC0036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0148"/>
              <a:ext cx="5940152" cy="445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7578758" y="3697523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VALDEZ\Desktop\IMPARATUS TATTOO AND BODY PIERCING\IMPARATUS\FOTOS\JOYERÍA\FALSOS EXPANSORES\DSC00363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8" r="17458"/>
            <a:stretch/>
          </p:blipFill>
          <p:spPr bwMode="auto">
            <a:xfrm>
              <a:off x="251520" y="59296"/>
              <a:ext cx="2946597" cy="4415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88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0"/>
            <a:ext cx="9233816" cy="4680000"/>
            <a:chOff x="0" y="0"/>
            <a:chExt cx="9233816" cy="4680000"/>
          </a:xfrm>
        </p:grpSpPr>
        <p:pic>
          <p:nvPicPr>
            <p:cNvPr id="4098" name="Picture 2" descr="C:\Users\MVALDEZ\Desktop\IMPARATUS TATTOO AND BODY PIERCING\IMPARATUS\FOTOS\JOYERÍA\FALSOS EXPANSORES\DSC0038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72" r="17456"/>
            <a:stretch/>
          </p:blipFill>
          <p:spPr bwMode="auto">
            <a:xfrm>
              <a:off x="0" y="0"/>
              <a:ext cx="2993571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MVALDEZ\Desktop\IMPARATUS TATTOO AND BODY PIERCING\IMPARATUS\FOTOS\JOYERÍA\FALSOS EXPANSORES\DSC0038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571" y="0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3902661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724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07504" y="116632"/>
            <a:ext cx="8994331" cy="4680000"/>
            <a:chOff x="107504" y="116632"/>
            <a:chExt cx="8994331" cy="4680000"/>
          </a:xfrm>
        </p:grpSpPr>
        <p:pic>
          <p:nvPicPr>
            <p:cNvPr id="5122" name="Picture 2" descr="C:\Users\MVALDEZ\Desktop\IMPARATUS TATTOO AND BODY PIERCING\IMPARATUS\FOTOS\JOYERÍA\FALSOS EXPANSORES\DSC00386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94" r="15372"/>
            <a:stretch/>
          </p:blipFill>
          <p:spPr bwMode="auto">
            <a:xfrm>
              <a:off x="107504" y="116632"/>
              <a:ext cx="2754086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MVALDEZ\Desktop\IMPARATUS TATTOO AND BODY PIERCING\IMPARATUS\FOTOS\JOYERÍA\FALSOS EXPANSORES\DSC0038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590" y="116632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4046157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636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 Grupo"/>
          <p:cNvGrpSpPr/>
          <p:nvPr/>
        </p:nvGrpSpPr>
        <p:grpSpPr>
          <a:xfrm>
            <a:off x="0" y="108383"/>
            <a:ext cx="9037874" cy="4688249"/>
            <a:chOff x="0" y="108383"/>
            <a:chExt cx="9037874" cy="4688249"/>
          </a:xfrm>
        </p:grpSpPr>
        <p:grpSp>
          <p:nvGrpSpPr>
            <p:cNvPr id="2" name="1 Grupo"/>
            <p:cNvGrpSpPr/>
            <p:nvPr/>
          </p:nvGrpSpPr>
          <p:grpSpPr>
            <a:xfrm>
              <a:off x="0" y="108383"/>
              <a:ext cx="9037874" cy="4688249"/>
              <a:chOff x="0" y="108383"/>
              <a:chExt cx="9037874" cy="4688249"/>
            </a:xfrm>
          </p:grpSpPr>
          <p:pic>
            <p:nvPicPr>
              <p:cNvPr id="6146" name="Picture 2" descr="C:\Users\MVALDEZ\Desktop\IMPARATUS TATTOO AND BODY PIERCING\IMPARATUS\FOTOS\JOYERÍA\FALSOS EXPANSORES\DSC00388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77" r="20391"/>
              <a:stretch/>
            </p:blipFill>
            <p:spPr bwMode="auto">
              <a:xfrm>
                <a:off x="0" y="116632"/>
                <a:ext cx="2797629" cy="46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7" name="Picture 3" descr="C:\Users\MVALDEZ\Desktop\IMPARATUS TATTOO AND BODY PIERCING\IMPARATUS\FOTOS\JOYERÍA\FALSOS EXPANSORES\DSC00389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629" y="108383"/>
                <a:ext cx="6240245" cy="46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4046157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567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9263" y="0"/>
            <a:ext cx="9484188" cy="4680000"/>
            <a:chOff x="-9263" y="0"/>
            <a:chExt cx="9484188" cy="4680000"/>
          </a:xfrm>
        </p:grpSpPr>
        <p:pic>
          <p:nvPicPr>
            <p:cNvPr id="7170" name="Picture 2" descr="C:\Users\MVALDEZ\Desktop\IMPARATUS TATTOO AND BODY PIERCING\IMPARATUS\FOTOS\JOYERÍA\FALSOS EXPANSORES\DSC0039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2" r="12164"/>
            <a:stretch/>
          </p:blipFill>
          <p:spPr bwMode="auto">
            <a:xfrm>
              <a:off x="-9263" y="0"/>
              <a:ext cx="3243943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C:\Users\MVALDEZ\Desktop\IMPARATUS TATTOO AND BODY PIERCING\IMPARATUS\FOTOS\JOYERÍA\FALSOS EXPANSORES\DSC0039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4680" y="0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3902661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301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-27384"/>
            <a:ext cx="9084053" cy="4724896"/>
            <a:chOff x="0" y="-27384"/>
            <a:chExt cx="9084053" cy="4724896"/>
          </a:xfrm>
        </p:grpSpPr>
        <p:pic>
          <p:nvPicPr>
            <p:cNvPr id="1026" name="Picture 2" descr="C:\Users\MVALDEZ\Desktop\IMPARATUS TATTOO AND BODY PIERCING\IMPARATUS\FOTOS\JOYERÍA\FALSOS EXPANSORES\DSC0039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2" r="18017"/>
            <a:stretch/>
          </p:blipFill>
          <p:spPr bwMode="auto">
            <a:xfrm>
              <a:off x="0" y="0"/>
              <a:ext cx="2895601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VALDEZ\Desktop\IMPARATUS TATTOO AND BODY PIERCING\IMPARATUS\FOTOS\JOYERÍA\FALSOS EXPANSORES\DSC0039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-27384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411760" y="3947037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63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-4057"/>
            <a:ext cx="9372085" cy="4701569"/>
            <a:chOff x="0" y="-4057"/>
            <a:chExt cx="9372085" cy="4701569"/>
          </a:xfrm>
        </p:grpSpPr>
        <p:pic>
          <p:nvPicPr>
            <p:cNvPr id="2050" name="Picture 2" descr="C:\Users\MVALDEZ\Desktop\IMPARATUS TATTOO AND BODY PIERCING\IMPARATUS\FOTOS\JOYERÍA\FALSOS EXPANSORES\DSC0039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4" r="17022"/>
            <a:stretch/>
          </p:blipFill>
          <p:spPr bwMode="auto">
            <a:xfrm>
              <a:off x="0" y="0"/>
              <a:ext cx="3145971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MVALDEZ\Desktop\IMPARATUS TATTOO AND BODY PIERCING\IMPARATUS\FOTOS\JOYERÍA\FALSOS EXPANSORES\DSC0039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-4057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411760" y="3947037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180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19254" y="0"/>
            <a:ext cx="8824746" cy="4343907"/>
            <a:chOff x="319254" y="0"/>
            <a:chExt cx="8824746" cy="4343907"/>
          </a:xfrm>
        </p:grpSpPr>
        <p:pic>
          <p:nvPicPr>
            <p:cNvPr id="2050" name="Picture 2" descr="C:\Users\MVALDEZ\Desktop\IMPARATUS TATTOO AND BODY PIERCING\IMPARATUS\FOTOS\JOYERÍA\FALSOS EXPANSORES\DSC0036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73" r="22284"/>
            <a:stretch/>
          </p:blipFill>
          <p:spPr bwMode="auto">
            <a:xfrm>
              <a:off x="319254" y="21027"/>
              <a:ext cx="3028610" cy="432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MVALDEZ\Desktop\IMPARATUS TATTOO AND BODY PIERCING\IMPARATUS\FOTOS\JOYERÍA\FALSOS EXPANSORES\DSC0036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799" y="677"/>
              <a:ext cx="5791201" cy="4343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843808" y="0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496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07504" y="260648"/>
            <a:ext cx="9337480" cy="4641743"/>
            <a:chOff x="107504" y="260648"/>
            <a:chExt cx="9337480" cy="4641743"/>
          </a:xfrm>
        </p:grpSpPr>
        <p:pic>
          <p:nvPicPr>
            <p:cNvPr id="3074" name="Picture 2" descr="C:\Users\MVALDEZ\Desktop\IMPARATUS TATTOO AND BODY PIERCING\IMPARATUS\FOTOS\JOYERÍA\FALSOS EXPANSORES\DSC00369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3" r="4855"/>
            <a:stretch/>
          </p:blipFill>
          <p:spPr bwMode="auto">
            <a:xfrm>
              <a:off x="107504" y="260648"/>
              <a:ext cx="3168352" cy="464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MVALDEZ\Desktop\IMPARATUS TATTOO AND BODY PIERCING\IMPARATUS\FOTOS\JOYERÍA\FALSOS EXPANSORES\DSC0037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5" y="275726"/>
              <a:ext cx="6169129" cy="462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7740352" y="4005064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534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95536" y="116632"/>
            <a:ext cx="8856983" cy="4649678"/>
            <a:chOff x="395536" y="116632"/>
            <a:chExt cx="8856983" cy="4649678"/>
          </a:xfrm>
        </p:grpSpPr>
        <p:pic>
          <p:nvPicPr>
            <p:cNvPr id="4098" name="Picture 2" descr="C:\Users\MVALDEZ\Desktop\IMPARATUS TATTOO AND BODY PIERCING\IMPARATUS\FOTOS\JOYERÍA\FALSOS EXPANSORES\DSC0037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8" r="26417"/>
            <a:stretch/>
          </p:blipFill>
          <p:spPr bwMode="auto">
            <a:xfrm>
              <a:off x="395536" y="116632"/>
              <a:ext cx="2688772" cy="4616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MVALDEZ\Desktop\IMPARATUS TATTOO AND BODY PIERCING\IMPARATUS\FOTOS\JOYERÍA\FALSOS EXPANSORES\DSC0037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012" y="121362"/>
              <a:ext cx="6193507" cy="464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483768" y="4015835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134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-9128" y="14064"/>
            <a:ext cx="8575556" cy="4183990"/>
            <a:chOff x="-9128" y="14064"/>
            <a:chExt cx="8575556" cy="4183990"/>
          </a:xfrm>
        </p:grpSpPr>
        <p:pic>
          <p:nvPicPr>
            <p:cNvPr id="5122" name="Picture 2" descr="C:\Users\MVALDEZ\Desktop\IMPARATUS TATTOO AND BODY PIERCING\IMPARATUS\FOTOS\JOYERÍA\FALSOS EXPANSORES\DSC0037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8" r="17268"/>
            <a:stretch/>
          </p:blipFill>
          <p:spPr bwMode="auto">
            <a:xfrm>
              <a:off x="-9128" y="14064"/>
              <a:ext cx="2982686" cy="418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MVALDEZ\Desktop\IMPARATUS TATTOO AND BODY PIERCING\IMPARATUS\FOTOS\JOYERÍA\FALSOS EXPANSORES\DSC003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555" y="14064"/>
              <a:ext cx="5578873" cy="418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6984012" y="3400204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12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502" y="-7126"/>
            <a:ext cx="8767190" cy="4390234"/>
            <a:chOff x="2502" y="-7126"/>
            <a:chExt cx="8767190" cy="4390234"/>
          </a:xfrm>
        </p:grpSpPr>
        <p:pic>
          <p:nvPicPr>
            <p:cNvPr id="6146" name="Picture 2" descr="C:\Users\MVALDEZ\Desktop\IMPARATUS TATTOO AND BODY PIERCING\IMPARATUS\FOTOS\JOYERÍA\FALSOS EXPANSORES\DSC0037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38" r="19271"/>
            <a:stretch/>
          </p:blipFill>
          <p:spPr bwMode="auto">
            <a:xfrm>
              <a:off x="2502" y="0"/>
              <a:ext cx="2913314" cy="4379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MVALDEZ\Desktop\IMPARATUS TATTOO AND BODY PIERCING\IMPARATUS\FOTOS\JOYERÍA\FALSOS EXPANSORES\DSC0037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-7126"/>
              <a:ext cx="5853876" cy="439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7204722" y="3614629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64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79512" y="188640"/>
            <a:ext cx="8237850" cy="3953737"/>
            <a:chOff x="179512" y="188640"/>
            <a:chExt cx="8237850" cy="3953737"/>
          </a:xfrm>
        </p:grpSpPr>
        <p:pic>
          <p:nvPicPr>
            <p:cNvPr id="1026" name="Picture 2" descr="C:\Users\MVALDEZ\Desktop\IMPARATUS TATTOO AND BODY PIERCING\IMPARATUS\FOTOS\JOYERÍA\FALSOS EXPANSORES\DSC00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4" r="18872"/>
            <a:stretch/>
          </p:blipFill>
          <p:spPr bwMode="auto">
            <a:xfrm>
              <a:off x="179512" y="188640"/>
              <a:ext cx="2993571" cy="395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VALDEZ\Desktop\IMPARATUS TATTOO AND BODY PIERCING\IMPARATUS\FOTOS\JOYERÍA\FALSOS EXPANSORES\DSC0037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083" y="209322"/>
              <a:ext cx="5244279" cy="393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3173083" y="3389333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69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-34481"/>
            <a:ext cx="9036496" cy="4590330"/>
            <a:chOff x="0" y="-34481"/>
            <a:chExt cx="9036496" cy="4590330"/>
          </a:xfrm>
        </p:grpSpPr>
        <p:pic>
          <p:nvPicPr>
            <p:cNvPr id="2050" name="Picture 2" descr="C:\Users\MVALDEZ\Desktop\IMPARATUS TATTOO AND BODY PIERCING\IMPARATUS\FOTOS\JOYERÍA\FALSOS EXPANSORES\DSC00380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7" r="22746"/>
            <a:stretch/>
          </p:blipFill>
          <p:spPr bwMode="auto">
            <a:xfrm>
              <a:off x="0" y="0"/>
              <a:ext cx="2915815" cy="454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MVALDEZ\Desktop\IMPARATUS TATTOO AND BODY PIERCING\IMPARATUS\FOTOS\JOYERÍA\FALSOS EXPANSORES\DSC0038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5" y="-34481"/>
              <a:ext cx="6120681" cy="4590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3786342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956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0" y="-99392"/>
            <a:ext cx="9300077" cy="4779392"/>
            <a:chOff x="0" y="-99392"/>
            <a:chExt cx="9300077" cy="4779392"/>
          </a:xfrm>
        </p:grpSpPr>
        <p:pic>
          <p:nvPicPr>
            <p:cNvPr id="3074" name="Picture 2" descr="C:\Users\MVALDEZ\Desktop\IMPARATUS TATTOO AND BODY PIERCING\IMPARATUS\FOTOS\JOYERÍA\FALSOS EXPANSORES\DSC0038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0" t="-1229" r="23524"/>
            <a:stretch/>
          </p:blipFill>
          <p:spPr bwMode="auto">
            <a:xfrm>
              <a:off x="0" y="-99392"/>
              <a:ext cx="3092722" cy="477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MVALDEZ\Desktop\IMPARATUS TATTOO AND BODY PIERCING\IMPARATUS\FOTOS\JOYERÍA\FALSOS EXPANSORES\DSC0038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0"/>
              <a:ext cx="6240245" cy="46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MVALDEZ\Desktop\TATUAJES\IMPARATUS\IMAGEN DIGITAL\Avatar F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31268" r="11524" b="31470"/>
            <a:stretch/>
          </p:blipFill>
          <p:spPr bwMode="auto">
            <a:xfrm>
              <a:off x="2699792" y="3902661"/>
              <a:ext cx="1543742" cy="75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31670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</Words>
  <Application>Microsoft Office PowerPoint</Application>
  <PresentationFormat>Presentación en pantalla (4:3)</PresentationFormat>
  <Paragraphs>1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MVALDEZ</dc:creator>
  <cp:lastModifiedBy>MVALDEZ</cp:lastModifiedBy>
  <cp:revision>8</cp:revision>
  <dcterms:created xsi:type="dcterms:W3CDTF">2019-09-06T21:59:47Z</dcterms:created>
  <dcterms:modified xsi:type="dcterms:W3CDTF">2019-09-06T23:51:47Z</dcterms:modified>
</cp:coreProperties>
</file>